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3"/>
  </p:sldMasterIdLst>
  <p:notesMasterIdLst>
    <p:notesMasterId r:id="rId4"/>
  </p:notesMasterIdLst>
  <p:sldIdLst>
    <p:sldId id="256" r:id="rId5"/>
  </p:sldIdLst>
  <p:sldSz cy="32918400" cx="438912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5" Type="http://schemas.openxmlformats.org/officeDocument/2006/relationships/slide" Target="slides/slide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44deca45d4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" name="Google Shape;52;g344deca45d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1496200" y="4765280"/>
            <a:ext cx="40899000" cy="13136700"/>
          </a:xfrm>
          <a:prstGeom prst="rect">
            <a:avLst/>
          </a:prstGeom>
        </p:spPr>
        <p:txBody>
          <a:bodyPr anchorCtr="0" anchor="b" bIns="487600" lIns="487600" spcFirstLastPara="1" rIns="487600" wrap="square" tIns="4876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7700"/>
              <a:buNone/>
              <a:defRPr sz="27700"/>
            </a:lvl1pPr>
            <a:lvl2pPr lvl="1" algn="ctr">
              <a:spcBef>
                <a:spcPts val="0"/>
              </a:spcBef>
              <a:spcAft>
                <a:spcPts val="0"/>
              </a:spcAft>
              <a:buSzPts val="27700"/>
              <a:buNone/>
              <a:defRPr sz="27700"/>
            </a:lvl2pPr>
            <a:lvl3pPr lvl="2" algn="ctr">
              <a:spcBef>
                <a:spcPts val="0"/>
              </a:spcBef>
              <a:spcAft>
                <a:spcPts val="0"/>
              </a:spcAft>
              <a:buSzPts val="27700"/>
              <a:buNone/>
              <a:defRPr sz="27700"/>
            </a:lvl3pPr>
            <a:lvl4pPr lvl="3" algn="ctr">
              <a:spcBef>
                <a:spcPts val="0"/>
              </a:spcBef>
              <a:spcAft>
                <a:spcPts val="0"/>
              </a:spcAft>
              <a:buSzPts val="27700"/>
              <a:buNone/>
              <a:defRPr sz="27700"/>
            </a:lvl4pPr>
            <a:lvl5pPr lvl="4" algn="ctr">
              <a:spcBef>
                <a:spcPts val="0"/>
              </a:spcBef>
              <a:spcAft>
                <a:spcPts val="0"/>
              </a:spcAft>
              <a:buSzPts val="27700"/>
              <a:buNone/>
              <a:defRPr sz="27700"/>
            </a:lvl5pPr>
            <a:lvl6pPr lvl="5" algn="ctr">
              <a:spcBef>
                <a:spcPts val="0"/>
              </a:spcBef>
              <a:spcAft>
                <a:spcPts val="0"/>
              </a:spcAft>
              <a:buSzPts val="27700"/>
              <a:buNone/>
              <a:defRPr sz="27700"/>
            </a:lvl6pPr>
            <a:lvl7pPr lvl="6" algn="ctr">
              <a:spcBef>
                <a:spcPts val="0"/>
              </a:spcBef>
              <a:spcAft>
                <a:spcPts val="0"/>
              </a:spcAft>
              <a:buSzPts val="27700"/>
              <a:buNone/>
              <a:defRPr sz="27700"/>
            </a:lvl7pPr>
            <a:lvl8pPr lvl="7" algn="ctr">
              <a:spcBef>
                <a:spcPts val="0"/>
              </a:spcBef>
              <a:spcAft>
                <a:spcPts val="0"/>
              </a:spcAft>
              <a:buSzPts val="27700"/>
              <a:buNone/>
              <a:defRPr sz="27700"/>
            </a:lvl8pPr>
            <a:lvl9pPr lvl="8" algn="ctr">
              <a:spcBef>
                <a:spcPts val="0"/>
              </a:spcBef>
              <a:spcAft>
                <a:spcPts val="0"/>
              </a:spcAft>
              <a:buSzPts val="27700"/>
              <a:buNone/>
              <a:defRPr sz="277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1496160" y="18138400"/>
            <a:ext cx="40899000" cy="5072700"/>
          </a:xfrm>
          <a:prstGeom prst="rect">
            <a:avLst/>
          </a:prstGeom>
        </p:spPr>
        <p:txBody>
          <a:bodyPr anchorCtr="0" anchor="t" bIns="487600" lIns="487600" spcFirstLastPara="1" rIns="487600" wrap="square" tIns="4876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900"/>
              <a:buNone/>
              <a:defRPr sz="14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900"/>
              <a:buNone/>
              <a:defRPr sz="149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900"/>
              <a:buNone/>
              <a:defRPr sz="149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900"/>
              <a:buNone/>
              <a:defRPr sz="149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900"/>
              <a:buNone/>
              <a:defRPr sz="149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900"/>
              <a:buNone/>
              <a:defRPr sz="149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900"/>
              <a:buNone/>
              <a:defRPr sz="149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900"/>
              <a:buNone/>
              <a:defRPr sz="149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900"/>
              <a:buNone/>
              <a:defRPr sz="149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40667798" y="29844588"/>
            <a:ext cx="2633700" cy="2519100"/>
          </a:xfrm>
          <a:prstGeom prst="rect">
            <a:avLst/>
          </a:prstGeom>
        </p:spPr>
        <p:txBody>
          <a:bodyPr anchorCtr="0" anchor="ctr" bIns="487600" lIns="487600" spcFirstLastPara="1" rIns="487600" wrap="square" tIns="4876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1496160" y="7079200"/>
            <a:ext cx="40899000" cy="12566400"/>
          </a:xfrm>
          <a:prstGeom prst="rect">
            <a:avLst/>
          </a:prstGeom>
        </p:spPr>
        <p:txBody>
          <a:bodyPr anchorCtr="0" anchor="b" bIns="487600" lIns="487600" spcFirstLastPara="1" rIns="487600" wrap="square" tIns="4876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4000"/>
              <a:buNone/>
              <a:defRPr sz="6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4000"/>
              <a:buNone/>
              <a:defRPr sz="6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4000"/>
              <a:buNone/>
              <a:defRPr sz="6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4000"/>
              <a:buNone/>
              <a:defRPr sz="6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4000"/>
              <a:buNone/>
              <a:defRPr sz="6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4000"/>
              <a:buNone/>
              <a:defRPr sz="6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4000"/>
              <a:buNone/>
              <a:defRPr sz="6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4000"/>
              <a:buNone/>
              <a:defRPr sz="6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4000"/>
              <a:buNone/>
              <a:defRPr sz="64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1496160" y="20174240"/>
            <a:ext cx="40899000" cy="8325000"/>
          </a:xfrm>
          <a:prstGeom prst="rect">
            <a:avLst/>
          </a:prstGeom>
        </p:spPr>
        <p:txBody>
          <a:bodyPr anchorCtr="0" anchor="t" bIns="487600" lIns="487600" spcFirstLastPara="1" rIns="487600" wrap="square" tIns="487600">
            <a:normAutofit/>
          </a:bodyPr>
          <a:lstStyle>
            <a:lvl1pPr indent="-838200" lvl="0" marL="457200" algn="ctr">
              <a:spcBef>
                <a:spcPts val="0"/>
              </a:spcBef>
              <a:spcAft>
                <a:spcPts val="0"/>
              </a:spcAft>
              <a:buSzPts val="9600"/>
              <a:buChar char="●"/>
              <a:defRPr/>
            </a:lvl1pPr>
            <a:lvl2pPr indent="-704850" lvl="1" marL="914400" algn="ctr">
              <a:spcBef>
                <a:spcPts val="0"/>
              </a:spcBef>
              <a:spcAft>
                <a:spcPts val="0"/>
              </a:spcAft>
              <a:buSzPts val="7500"/>
              <a:buChar char="○"/>
              <a:defRPr/>
            </a:lvl2pPr>
            <a:lvl3pPr indent="-704850" lvl="2" marL="1371600" algn="ctr">
              <a:spcBef>
                <a:spcPts val="0"/>
              </a:spcBef>
              <a:spcAft>
                <a:spcPts val="0"/>
              </a:spcAft>
              <a:buSzPts val="7500"/>
              <a:buChar char="■"/>
              <a:defRPr/>
            </a:lvl3pPr>
            <a:lvl4pPr indent="-704850" lvl="3" marL="1828800" algn="ctr">
              <a:spcBef>
                <a:spcPts val="0"/>
              </a:spcBef>
              <a:spcAft>
                <a:spcPts val="0"/>
              </a:spcAft>
              <a:buSzPts val="7500"/>
              <a:buChar char="●"/>
              <a:defRPr/>
            </a:lvl4pPr>
            <a:lvl5pPr indent="-704850" lvl="4" marL="2286000" algn="ctr">
              <a:spcBef>
                <a:spcPts val="0"/>
              </a:spcBef>
              <a:spcAft>
                <a:spcPts val="0"/>
              </a:spcAft>
              <a:buSzPts val="7500"/>
              <a:buChar char="○"/>
              <a:defRPr/>
            </a:lvl5pPr>
            <a:lvl6pPr indent="-704850" lvl="5" marL="2743200" algn="ctr">
              <a:spcBef>
                <a:spcPts val="0"/>
              </a:spcBef>
              <a:spcAft>
                <a:spcPts val="0"/>
              </a:spcAft>
              <a:buSzPts val="7500"/>
              <a:buChar char="■"/>
              <a:defRPr/>
            </a:lvl6pPr>
            <a:lvl7pPr indent="-704850" lvl="6" marL="3200400" algn="ctr">
              <a:spcBef>
                <a:spcPts val="0"/>
              </a:spcBef>
              <a:spcAft>
                <a:spcPts val="0"/>
              </a:spcAft>
              <a:buSzPts val="7500"/>
              <a:buChar char="●"/>
              <a:defRPr/>
            </a:lvl7pPr>
            <a:lvl8pPr indent="-704850" lvl="7" marL="3657600" algn="ctr">
              <a:spcBef>
                <a:spcPts val="0"/>
              </a:spcBef>
              <a:spcAft>
                <a:spcPts val="0"/>
              </a:spcAft>
              <a:buSzPts val="7500"/>
              <a:buChar char="○"/>
              <a:defRPr/>
            </a:lvl8pPr>
            <a:lvl9pPr indent="-704850" lvl="8" marL="4114800" algn="ctr">
              <a:spcBef>
                <a:spcPts val="0"/>
              </a:spcBef>
              <a:spcAft>
                <a:spcPts val="0"/>
              </a:spcAft>
              <a:buSzPts val="75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40667798" y="29844588"/>
            <a:ext cx="2633700" cy="2519100"/>
          </a:xfrm>
          <a:prstGeom prst="rect">
            <a:avLst/>
          </a:prstGeom>
        </p:spPr>
        <p:txBody>
          <a:bodyPr anchorCtr="0" anchor="ctr" bIns="487600" lIns="487600" spcFirstLastPara="1" rIns="487600" wrap="square" tIns="4876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40667798" y="29844588"/>
            <a:ext cx="2633700" cy="2519100"/>
          </a:xfrm>
          <a:prstGeom prst="rect">
            <a:avLst/>
          </a:prstGeom>
        </p:spPr>
        <p:txBody>
          <a:bodyPr anchorCtr="0" anchor="ctr" bIns="487600" lIns="487600" spcFirstLastPara="1" rIns="487600" wrap="square" tIns="4876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1496160" y="13765440"/>
            <a:ext cx="40899000" cy="5387400"/>
          </a:xfrm>
          <a:prstGeom prst="rect">
            <a:avLst/>
          </a:prstGeom>
        </p:spPr>
        <p:txBody>
          <a:bodyPr anchorCtr="0" anchor="ctr" bIns="487600" lIns="487600" spcFirstLastPara="1" rIns="487600" wrap="square" tIns="4876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9200"/>
              <a:buNone/>
              <a:defRPr sz="19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9200"/>
              <a:buNone/>
              <a:defRPr sz="19200"/>
            </a:lvl2pPr>
            <a:lvl3pPr lvl="2" algn="ctr">
              <a:spcBef>
                <a:spcPts val="0"/>
              </a:spcBef>
              <a:spcAft>
                <a:spcPts val="0"/>
              </a:spcAft>
              <a:buSzPts val="19200"/>
              <a:buNone/>
              <a:defRPr sz="19200"/>
            </a:lvl3pPr>
            <a:lvl4pPr lvl="3" algn="ctr">
              <a:spcBef>
                <a:spcPts val="0"/>
              </a:spcBef>
              <a:spcAft>
                <a:spcPts val="0"/>
              </a:spcAft>
              <a:buSzPts val="19200"/>
              <a:buNone/>
              <a:defRPr sz="19200"/>
            </a:lvl4pPr>
            <a:lvl5pPr lvl="4" algn="ctr">
              <a:spcBef>
                <a:spcPts val="0"/>
              </a:spcBef>
              <a:spcAft>
                <a:spcPts val="0"/>
              </a:spcAft>
              <a:buSzPts val="19200"/>
              <a:buNone/>
              <a:defRPr sz="19200"/>
            </a:lvl5pPr>
            <a:lvl6pPr lvl="5" algn="ctr">
              <a:spcBef>
                <a:spcPts val="0"/>
              </a:spcBef>
              <a:spcAft>
                <a:spcPts val="0"/>
              </a:spcAft>
              <a:buSzPts val="19200"/>
              <a:buNone/>
              <a:defRPr sz="19200"/>
            </a:lvl6pPr>
            <a:lvl7pPr lvl="6" algn="ctr">
              <a:spcBef>
                <a:spcPts val="0"/>
              </a:spcBef>
              <a:spcAft>
                <a:spcPts val="0"/>
              </a:spcAft>
              <a:buSzPts val="19200"/>
              <a:buNone/>
              <a:defRPr sz="19200"/>
            </a:lvl7pPr>
            <a:lvl8pPr lvl="7" algn="ctr">
              <a:spcBef>
                <a:spcPts val="0"/>
              </a:spcBef>
              <a:spcAft>
                <a:spcPts val="0"/>
              </a:spcAft>
              <a:buSzPts val="19200"/>
              <a:buNone/>
              <a:defRPr sz="19200"/>
            </a:lvl8pPr>
            <a:lvl9pPr lvl="8" algn="ctr">
              <a:spcBef>
                <a:spcPts val="0"/>
              </a:spcBef>
              <a:spcAft>
                <a:spcPts val="0"/>
              </a:spcAft>
              <a:buSzPts val="19200"/>
              <a:buNone/>
              <a:defRPr sz="192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40667798" y="29844588"/>
            <a:ext cx="2633700" cy="2519100"/>
          </a:xfrm>
          <a:prstGeom prst="rect">
            <a:avLst/>
          </a:prstGeom>
        </p:spPr>
        <p:txBody>
          <a:bodyPr anchorCtr="0" anchor="ctr" bIns="487600" lIns="487600" spcFirstLastPara="1" rIns="487600" wrap="square" tIns="4876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1496160" y="2848160"/>
            <a:ext cx="40899000" cy="3665400"/>
          </a:xfrm>
          <a:prstGeom prst="rect">
            <a:avLst/>
          </a:prstGeom>
        </p:spPr>
        <p:txBody>
          <a:bodyPr anchorCtr="0" anchor="t" bIns="487600" lIns="487600" spcFirstLastPara="1" rIns="487600" wrap="square" tIns="4876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9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9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9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9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9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9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9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9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1496160" y="7375840"/>
            <a:ext cx="40899000" cy="21864900"/>
          </a:xfrm>
          <a:prstGeom prst="rect">
            <a:avLst/>
          </a:prstGeom>
        </p:spPr>
        <p:txBody>
          <a:bodyPr anchorCtr="0" anchor="t" bIns="487600" lIns="487600" spcFirstLastPara="1" rIns="487600" wrap="square" tIns="487600">
            <a:normAutofit/>
          </a:bodyPr>
          <a:lstStyle>
            <a:lvl1pPr indent="-838200" lvl="0" marL="457200">
              <a:spcBef>
                <a:spcPts val="0"/>
              </a:spcBef>
              <a:spcAft>
                <a:spcPts val="0"/>
              </a:spcAft>
              <a:buSzPts val="9600"/>
              <a:buChar char="●"/>
              <a:defRPr/>
            </a:lvl1pPr>
            <a:lvl2pPr indent="-704850" lvl="1" marL="914400">
              <a:spcBef>
                <a:spcPts val="0"/>
              </a:spcBef>
              <a:spcAft>
                <a:spcPts val="0"/>
              </a:spcAft>
              <a:buSzPts val="7500"/>
              <a:buChar char="○"/>
              <a:defRPr/>
            </a:lvl2pPr>
            <a:lvl3pPr indent="-704850" lvl="2" marL="1371600">
              <a:spcBef>
                <a:spcPts val="0"/>
              </a:spcBef>
              <a:spcAft>
                <a:spcPts val="0"/>
              </a:spcAft>
              <a:buSzPts val="7500"/>
              <a:buChar char="■"/>
              <a:defRPr/>
            </a:lvl3pPr>
            <a:lvl4pPr indent="-704850" lvl="3" marL="1828800">
              <a:spcBef>
                <a:spcPts val="0"/>
              </a:spcBef>
              <a:spcAft>
                <a:spcPts val="0"/>
              </a:spcAft>
              <a:buSzPts val="7500"/>
              <a:buChar char="●"/>
              <a:defRPr/>
            </a:lvl4pPr>
            <a:lvl5pPr indent="-704850" lvl="4" marL="2286000">
              <a:spcBef>
                <a:spcPts val="0"/>
              </a:spcBef>
              <a:spcAft>
                <a:spcPts val="0"/>
              </a:spcAft>
              <a:buSzPts val="7500"/>
              <a:buChar char="○"/>
              <a:defRPr/>
            </a:lvl5pPr>
            <a:lvl6pPr indent="-704850" lvl="5" marL="2743200">
              <a:spcBef>
                <a:spcPts val="0"/>
              </a:spcBef>
              <a:spcAft>
                <a:spcPts val="0"/>
              </a:spcAft>
              <a:buSzPts val="7500"/>
              <a:buChar char="■"/>
              <a:defRPr/>
            </a:lvl6pPr>
            <a:lvl7pPr indent="-704850" lvl="6" marL="3200400">
              <a:spcBef>
                <a:spcPts val="0"/>
              </a:spcBef>
              <a:spcAft>
                <a:spcPts val="0"/>
              </a:spcAft>
              <a:buSzPts val="7500"/>
              <a:buChar char="●"/>
              <a:defRPr/>
            </a:lvl7pPr>
            <a:lvl8pPr indent="-704850" lvl="7" marL="3657600">
              <a:spcBef>
                <a:spcPts val="0"/>
              </a:spcBef>
              <a:spcAft>
                <a:spcPts val="0"/>
              </a:spcAft>
              <a:buSzPts val="7500"/>
              <a:buChar char="○"/>
              <a:defRPr/>
            </a:lvl8pPr>
            <a:lvl9pPr indent="-704850" lvl="8" marL="4114800">
              <a:spcBef>
                <a:spcPts val="0"/>
              </a:spcBef>
              <a:spcAft>
                <a:spcPts val="0"/>
              </a:spcAft>
              <a:buSzPts val="75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40667798" y="29844588"/>
            <a:ext cx="2633700" cy="2519100"/>
          </a:xfrm>
          <a:prstGeom prst="rect">
            <a:avLst/>
          </a:prstGeom>
        </p:spPr>
        <p:txBody>
          <a:bodyPr anchorCtr="0" anchor="ctr" bIns="487600" lIns="487600" spcFirstLastPara="1" rIns="487600" wrap="square" tIns="4876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1496160" y="2848160"/>
            <a:ext cx="40899000" cy="3665400"/>
          </a:xfrm>
          <a:prstGeom prst="rect">
            <a:avLst/>
          </a:prstGeom>
        </p:spPr>
        <p:txBody>
          <a:bodyPr anchorCtr="0" anchor="t" bIns="487600" lIns="487600" spcFirstLastPara="1" rIns="487600" wrap="square" tIns="4876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9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9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9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9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9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9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9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9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1496160" y="7375840"/>
            <a:ext cx="19199400" cy="21864900"/>
          </a:xfrm>
          <a:prstGeom prst="rect">
            <a:avLst/>
          </a:prstGeom>
        </p:spPr>
        <p:txBody>
          <a:bodyPr anchorCtr="0" anchor="t" bIns="487600" lIns="487600" spcFirstLastPara="1" rIns="487600" wrap="square" tIns="487600">
            <a:normAutofit/>
          </a:bodyPr>
          <a:lstStyle>
            <a:lvl1pPr indent="-704850" lvl="0" marL="457200">
              <a:spcBef>
                <a:spcPts val="0"/>
              </a:spcBef>
              <a:spcAft>
                <a:spcPts val="0"/>
              </a:spcAft>
              <a:buSzPts val="7500"/>
              <a:buChar char="●"/>
              <a:defRPr sz="7500"/>
            </a:lvl1pPr>
            <a:lvl2pPr indent="-635000" lvl="1" marL="914400">
              <a:spcBef>
                <a:spcPts val="0"/>
              </a:spcBef>
              <a:spcAft>
                <a:spcPts val="0"/>
              </a:spcAft>
              <a:buSzPts val="6400"/>
              <a:buChar char="○"/>
              <a:defRPr sz="6400"/>
            </a:lvl2pPr>
            <a:lvl3pPr indent="-635000" lvl="2" marL="1371600">
              <a:spcBef>
                <a:spcPts val="0"/>
              </a:spcBef>
              <a:spcAft>
                <a:spcPts val="0"/>
              </a:spcAft>
              <a:buSzPts val="6400"/>
              <a:buChar char="■"/>
              <a:defRPr sz="6400"/>
            </a:lvl3pPr>
            <a:lvl4pPr indent="-635000" lvl="3" marL="1828800">
              <a:spcBef>
                <a:spcPts val="0"/>
              </a:spcBef>
              <a:spcAft>
                <a:spcPts val="0"/>
              </a:spcAft>
              <a:buSzPts val="6400"/>
              <a:buChar char="●"/>
              <a:defRPr sz="6400"/>
            </a:lvl4pPr>
            <a:lvl5pPr indent="-635000" lvl="4" marL="2286000">
              <a:spcBef>
                <a:spcPts val="0"/>
              </a:spcBef>
              <a:spcAft>
                <a:spcPts val="0"/>
              </a:spcAft>
              <a:buSzPts val="6400"/>
              <a:buChar char="○"/>
              <a:defRPr sz="6400"/>
            </a:lvl5pPr>
            <a:lvl6pPr indent="-635000" lvl="5" marL="2743200">
              <a:spcBef>
                <a:spcPts val="0"/>
              </a:spcBef>
              <a:spcAft>
                <a:spcPts val="0"/>
              </a:spcAft>
              <a:buSzPts val="6400"/>
              <a:buChar char="■"/>
              <a:defRPr sz="6400"/>
            </a:lvl6pPr>
            <a:lvl7pPr indent="-635000" lvl="6" marL="3200400">
              <a:spcBef>
                <a:spcPts val="0"/>
              </a:spcBef>
              <a:spcAft>
                <a:spcPts val="0"/>
              </a:spcAft>
              <a:buSzPts val="6400"/>
              <a:buChar char="●"/>
              <a:defRPr sz="6400"/>
            </a:lvl7pPr>
            <a:lvl8pPr indent="-635000" lvl="7" marL="3657600">
              <a:spcBef>
                <a:spcPts val="0"/>
              </a:spcBef>
              <a:spcAft>
                <a:spcPts val="0"/>
              </a:spcAft>
              <a:buSzPts val="6400"/>
              <a:buChar char="○"/>
              <a:defRPr sz="6400"/>
            </a:lvl8pPr>
            <a:lvl9pPr indent="-635000" lvl="8" marL="4114800">
              <a:spcBef>
                <a:spcPts val="0"/>
              </a:spcBef>
              <a:spcAft>
                <a:spcPts val="0"/>
              </a:spcAft>
              <a:buSzPts val="6400"/>
              <a:buChar char="■"/>
              <a:defRPr sz="64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23195520" y="7375840"/>
            <a:ext cx="19199400" cy="21864900"/>
          </a:xfrm>
          <a:prstGeom prst="rect">
            <a:avLst/>
          </a:prstGeom>
        </p:spPr>
        <p:txBody>
          <a:bodyPr anchorCtr="0" anchor="t" bIns="487600" lIns="487600" spcFirstLastPara="1" rIns="487600" wrap="square" tIns="487600">
            <a:normAutofit/>
          </a:bodyPr>
          <a:lstStyle>
            <a:lvl1pPr indent="-704850" lvl="0" marL="457200">
              <a:spcBef>
                <a:spcPts val="0"/>
              </a:spcBef>
              <a:spcAft>
                <a:spcPts val="0"/>
              </a:spcAft>
              <a:buSzPts val="7500"/>
              <a:buChar char="●"/>
              <a:defRPr sz="7500"/>
            </a:lvl1pPr>
            <a:lvl2pPr indent="-635000" lvl="1" marL="914400">
              <a:spcBef>
                <a:spcPts val="0"/>
              </a:spcBef>
              <a:spcAft>
                <a:spcPts val="0"/>
              </a:spcAft>
              <a:buSzPts val="6400"/>
              <a:buChar char="○"/>
              <a:defRPr sz="6400"/>
            </a:lvl2pPr>
            <a:lvl3pPr indent="-635000" lvl="2" marL="1371600">
              <a:spcBef>
                <a:spcPts val="0"/>
              </a:spcBef>
              <a:spcAft>
                <a:spcPts val="0"/>
              </a:spcAft>
              <a:buSzPts val="6400"/>
              <a:buChar char="■"/>
              <a:defRPr sz="6400"/>
            </a:lvl3pPr>
            <a:lvl4pPr indent="-635000" lvl="3" marL="1828800">
              <a:spcBef>
                <a:spcPts val="0"/>
              </a:spcBef>
              <a:spcAft>
                <a:spcPts val="0"/>
              </a:spcAft>
              <a:buSzPts val="6400"/>
              <a:buChar char="●"/>
              <a:defRPr sz="6400"/>
            </a:lvl4pPr>
            <a:lvl5pPr indent="-635000" lvl="4" marL="2286000">
              <a:spcBef>
                <a:spcPts val="0"/>
              </a:spcBef>
              <a:spcAft>
                <a:spcPts val="0"/>
              </a:spcAft>
              <a:buSzPts val="6400"/>
              <a:buChar char="○"/>
              <a:defRPr sz="6400"/>
            </a:lvl5pPr>
            <a:lvl6pPr indent="-635000" lvl="5" marL="2743200">
              <a:spcBef>
                <a:spcPts val="0"/>
              </a:spcBef>
              <a:spcAft>
                <a:spcPts val="0"/>
              </a:spcAft>
              <a:buSzPts val="6400"/>
              <a:buChar char="■"/>
              <a:defRPr sz="6400"/>
            </a:lvl6pPr>
            <a:lvl7pPr indent="-635000" lvl="6" marL="3200400">
              <a:spcBef>
                <a:spcPts val="0"/>
              </a:spcBef>
              <a:spcAft>
                <a:spcPts val="0"/>
              </a:spcAft>
              <a:buSzPts val="6400"/>
              <a:buChar char="●"/>
              <a:defRPr sz="6400"/>
            </a:lvl7pPr>
            <a:lvl8pPr indent="-635000" lvl="7" marL="3657600">
              <a:spcBef>
                <a:spcPts val="0"/>
              </a:spcBef>
              <a:spcAft>
                <a:spcPts val="0"/>
              </a:spcAft>
              <a:buSzPts val="6400"/>
              <a:buChar char="○"/>
              <a:defRPr sz="6400"/>
            </a:lvl8pPr>
            <a:lvl9pPr indent="-635000" lvl="8" marL="4114800">
              <a:spcBef>
                <a:spcPts val="0"/>
              </a:spcBef>
              <a:spcAft>
                <a:spcPts val="0"/>
              </a:spcAft>
              <a:buSzPts val="6400"/>
              <a:buChar char="■"/>
              <a:defRPr sz="64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40667798" y="29844588"/>
            <a:ext cx="2633700" cy="2519100"/>
          </a:xfrm>
          <a:prstGeom prst="rect">
            <a:avLst/>
          </a:prstGeom>
        </p:spPr>
        <p:txBody>
          <a:bodyPr anchorCtr="0" anchor="ctr" bIns="487600" lIns="487600" spcFirstLastPara="1" rIns="487600" wrap="square" tIns="4876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1496160" y="2848160"/>
            <a:ext cx="40899000" cy="3665400"/>
          </a:xfrm>
          <a:prstGeom prst="rect">
            <a:avLst/>
          </a:prstGeom>
        </p:spPr>
        <p:txBody>
          <a:bodyPr anchorCtr="0" anchor="t" bIns="487600" lIns="487600" spcFirstLastPara="1" rIns="487600" wrap="square" tIns="4876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9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9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9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9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9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9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9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9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40667798" y="29844588"/>
            <a:ext cx="2633700" cy="2519100"/>
          </a:xfrm>
          <a:prstGeom prst="rect">
            <a:avLst/>
          </a:prstGeom>
        </p:spPr>
        <p:txBody>
          <a:bodyPr anchorCtr="0" anchor="ctr" bIns="487600" lIns="487600" spcFirstLastPara="1" rIns="487600" wrap="square" tIns="4876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1496160" y="3555840"/>
            <a:ext cx="13478400" cy="4836600"/>
          </a:xfrm>
          <a:prstGeom prst="rect">
            <a:avLst/>
          </a:prstGeom>
        </p:spPr>
        <p:txBody>
          <a:bodyPr anchorCtr="0" anchor="b" bIns="487600" lIns="487600" spcFirstLastPara="1" rIns="487600" wrap="square" tIns="4876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1pPr>
            <a:lvl2pPr lvl="1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2pPr>
            <a:lvl3pPr lvl="2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3pPr>
            <a:lvl4pPr lvl="3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4pPr>
            <a:lvl5pPr lvl="4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5pPr>
            <a:lvl6pPr lvl="5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6pPr>
            <a:lvl7pPr lvl="6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7pPr>
            <a:lvl8pPr lvl="7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8pPr>
            <a:lvl9pPr lvl="8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1496160" y="8893440"/>
            <a:ext cx="13478400" cy="20348100"/>
          </a:xfrm>
          <a:prstGeom prst="rect">
            <a:avLst/>
          </a:prstGeom>
        </p:spPr>
        <p:txBody>
          <a:bodyPr anchorCtr="0" anchor="t" bIns="487600" lIns="487600" spcFirstLastPara="1" rIns="487600" wrap="square" tIns="487600">
            <a:normAutofit/>
          </a:bodyPr>
          <a:lstStyle>
            <a:lvl1pPr indent="-635000" lvl="0" marL="457200">
              <a:spcBef>
                <a:spcPts val="0"/>
              </a:spcBef>
              <a:spcAft>
                <a:spcPts val="0"/>
              </a:spcAft>
              <a:buSzPts val="6400"/>
              <a:buChar char="●"/>
              <a:defRPr sz="6400"/>
            </a:lvl1pPr>
            <a:lvl2pPr indent="-635000" lvl="1" marL="914400">
              <a:spcBef>
                <a:spcPts val="0"/>
              </a:spcBef>
              <a:spcAft>
                <a:spcPts val="0"/>
              </a:spcAft>
              <a:buSzPts val="6400"/>
              <a:buChar char="○"/>
              <a:defRPr sz="6400"/>
            </a:lvl2pPr>
            <a:lvl3pPr indent="-635000" lvl="2" marL="1371600">
              <a:spcBef>
                <a:spcPts val="0"/>
              </a:spcBef>
              <a:spcAft>
                <a:spcPts val="0"/>
              </a:spcAft>
              <a:buSzPts val="6400"/>
              <a:buChar char="■"/>
              <a:defRPr sz="6400"/>
            </a:lvl3pPr>
            <a:lvl4pPr indent="-635000" lvl="3" marL="1828800">
              <a:spcBef>
                <a:spcPts val="0"/>
              </a:spcBef>
              <a:spcAft>
                <a:spcPts val="0"/>
              </a:spcAft>
              <a:buSzPts val="6400"/>
              <a:buChar char="●"/>
              <a:defRPr sz="6400"/>
            </a:lvl4pPr>
            <a:lvl5pPr indent="-635000" lvl="4" marL="2286000">
              <a:spcBef>
                <a:spcPts val="0"/>
              </a:spcBef>
              <a:spcAft>
                <a:spcPts val="0"/>
              </a:spcAft>
              <a:buSzPts val="6400"/>
              <a:buChar char="○"/>
              <a:defRPr sz="6400"/>
            </a:lvl5pPr>
            <a:lvl6pPr indent="-635000" lvl="5" marL="2743200">
              <a:spcBef>
                <a:spcPts val="0"/>
              </a:spcBef>
              <a:spcAft>
                <a:spcPts val="0"/>
              </a:spcAft>
              <a:buSzPts val="6400"/>
              <a:buChar char="■"/>
              <a:defRPr sz="6400"/>
            </a:lvl6pPr>
            <a:lvl7pPr indent="-635000" lvl="6" marL="3200400">
              <a:spcBef>
                <a:spcPts val="0"/>
              </a:spcBef>
              <a:spcAft>
                <a:spcPts val="0"/>
              </a:spcAft>
              <a:buSzPts val="6400"/>
              <a:buChar char="●"/>
              <a:defRPr sz="6400"/>
            </a:lvl7pPr>
            <a:lvl8pPr indent="-635000" lvl="7" marL="3657600">
              <a:spcBef>
                <a:spcPts val="0"/>
              </a:spcBef>
              <a:spcAft>
                <a:spcPts val="0"/>
              </a:spcAft>
              <a:buSzPts val="6400"/>
              <a:buChar char="○"/>
              <a:defRPr sz="6400"/>
            </a:lvl8pPr>
            <a:lvl9pPr indent="-635000" lvl="8" marL="4114800">
              <a:spcBef>
                <a:spcPts val="0"/>
              </a:spcBef>
              <a:spcAft>
                <a:spcPts val="0"/>
              </a:spcAft>
              <a:buSzPts val="6400"/>
              <a:buChar char="■"/>
              <a:defRPr sz="64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40667798" y="29844588"/>
            <a:ext cx="2633700" cy="2519100"/>
          </a:xfrm>
          <a:prstGeom prst="rect">
            <a:avLst/>
          </a:prstGeom>
        </p:spPr>
        <p:txBody>
          <a:bodyPr anchorCtr="0" anchor="ctr" bIns="487600" lIns="487600" spcFirstLastPara="1" rIns="487600" wrap="square" tIns="4876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2353200" y="2880960"/>
            <a:ext cx="30565500" cy="26181000"/>
          </a:xfrm>
          <a:prstGeom prst="rect">
            <a:avLst/>
          </a:prstGeom>
        </p:spPr>
        <p:txBody>
          <a:bodyPr anchorCtr="0" anchor="ctr" bIns="487600" lIns="487600" spcFirstLastPara="1" rIns="487600" wrap="square" tIns="4876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600"/>
              <a:buNone/>
              <a:defRPr sz="25600"/>
            </a:lvl1pPr>
            <a:lvl2pPr lvl="1">
              <a:spcBef>
                <a:spcPts val="0"/>
              </a:spcBef>
              <a:spcAft>
                <a:spcPts val="0"/>
              </a:spcAft>
              <a:buSzPts val="25600"/>
              <a:buNone/>
              <a:defRPr sz="25600"/>
            </a:lvl2pPr>
            <a:lvl3pPr lvl="2">
              <a:spcBef>
                <a:spcPts val="0"/>
              </a:spcBef>
              <a:spcAft>
                <a:spcPts val="0"/>
              </a:spcAft>
              <a:buSzPts val="25600"/>
              <a:buNone/>
              <a:defRPr sz="25600"/>
            </a:lvl3pPr>
            <a:lvl4pPr lvl="3">
              <a:spcBef>
                <a:spcPts val="0"/>
              </a:spcBef>
              <a:spcAft>
                <a:spcPts val="0"/>
              </a:spcAft>
              <a:buSzPts val="25600"/>
              <a:buNone/>
              <a:defRPr sz="25600"/>
            </a:lvl4pPr>
            <a:lvl5pPr lvl="4">
              <a:spcBef>
                <a:spcPts val="0"/>
              </a:spcBef>
              <a:spcAft>
                <a:spcPts val="0"/>
              </a:spcAft>
              <a:buSzPts val="25600"/>
              <a:buNone/>
              <a:defRPr sz="25600"/>
            </a:lvl5pPr>
            <a:lvl6pPr lvl="5">
              <a:spcBef>
                <a:spcPts val="0"/>
              </a:spcBef>
              <a:spcAft>
                <a:spcPts val="0"/>
              </a:spcAft>
              <a:buSzPts val="25600"/>
              <a:buNone/>
              <a:defRPr sz="25600"/>
            </a:lvl6pPr>
            <a:lvl7pPr lvl="6">
              <a:spcBef>
                <a:spcPts val="0"/>
              </a:spcBef>
              <a:spcAft>
                <a:spcPts val="0"/>
              </a:spcAft>
              <a:buSzPts val="25600"/>
              <a:buNone/>
              <a:defRPr sz="25600"/>
            </a:lvl7pPr>
            <a:lvl8pPr lvl="7">
              <a:spcBef>
                <a:spcPts val="0"/>
              </a:spcBef>
              <a:spcAft>
                <a:spcPts val="0"/>
              </a:spcAft>
              <a:buSzPts val="25600"/>
              <a:buNone/>
              <a:defRPr sz="25600"/>
            </a:lvl8pPr>
            <a:lvl9pPr lvl="8">
              <a:spcBef>
                <a:spcPts val="0"/>
              </a:spcBef>
              <a:spcAft>
                <a:spcPts val="0"/>
              </a:spcAft>
              <a:buSzPts val="25600"/>
              <a:buNone/>
              <a:defRPr sz="256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40667798" y="29844588"/>
            <a:ext cx="2633700" cy="2519100"/>
          </a:xfrm>
          <a:prstGeom prst="rect">
            <a:avLst/>
          </a:prstGeom>
        </p:spPr>
        <p:txBody>
          <a:bodyPr anchorCtr="0" anchor="ctr" bIns="487600" lIns="487600" spcFirstLastPara="1" rIns="487600" wrap="square" tIns="4876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21945600" y="-800"/>
            <a:ext cx="21945600" cy="32918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87600" lIns="487600" spcFirstLastPara="1" rIns="487600" wrap="square" tIns="4876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1274400" y="7892320"/>
            <a:ext cx="19416900" cy="9486600"/>
          </a:xfrm>
          <a:prstGeom prst="rect">
            <a:avLst/>
          </a:prstGeom>
        </p:spPr>
        <p:txBody>
          <a:bodyPr anchorCtr="0" anchor="b" bIns="487600" lIns="487600" spcFirstLastPara="1" rIns="487600" wrap="square" tIns="4876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2400"/>
              <a:buNone/>
              <a:defRPr sz="22400"/>
            </a:lvl1pPr>
            <a:lvl2pPr lvl="1" algn="ctr">
              <a:spcBef>
                <a:spcPts val="0"/>
              </a:spcBef>
              <a:spcAft>
                <a:spcPts val="0"/>
              </a:spcAft>
              <a:buSzPts val="22400"/>
              <a:buNone/>
              <a:defRPr sz="22400"/>
            </a:lvl2pPr>
            <a:lvl3pPr lvl="2" algn="ctr">
              <a:spcBef>
                <a:spcPts val="0"/>
              </a:spcBef>
              <a:spcAft>
                <a:spcPts val="0"/>
              </a:spcAft>
              <a:buSzPts val="22400"/>
              <a:buNone/>
              <a:defRPr sz="22400"/>
            </a:lvl3pPr>
            <a:lvl4pPr lvl="3" algn="ctr">
              <a:spcBef>
                <a:spcPts val="0"/>
              </a:spcBef>
              <a:spcAft>
                <a:spcPts val="0"/>
              </a:spcAft>
              <a:buSzPts val="22400"/>
              <a:buNone/>
              <a:defRPr sz="22400"/>
            </a:lvl4pPr>
            <a:lvl5pPr lvl="4" algn="ctr">
              <a:spcBef>
                <a:spcPts val="0"/>
              </a:spcBef>
              <a:spcAft>
                <a:spcPts val="0"/>
              </a:spcAft>
              <a:buSzPts val="22400"/>
              <a:buNone/>
              <a:defRPr sz="22400"/>
            </a:lvl5pPr>
            <a:lvl6pPr lvl="5" algn="ctr">
              <a:spcBef>
                <a:spcPts val="0"/>
              </a:spcBef>
              <a:spcAft>
                <a:spcPts val="0"/>
              </a:spcAft>
              <a:buSzPts val="22400"/>
              <a:buNone/>
              <a:defRPr sz="22400"/>
            </a:lvl6pPr>
            <a:lvl7pPr lvl="6" algn="ctr">
              <a:spcBef>
                <a:spcPts val="0"/>
              </a:spcBef>
              <a:spcAft>
                <a:spcPts val="0"/>
              </a:spcAft>
              <a:buSzPts val="22400"/>
              <a:buNone/>
              <a:defRPr sz="22400"/>
            </a:lvl7pPr>
            <a:lvl8pPr lvl="7" algn="ctr">
              <a:spcBef>
                <a:spcPts val="0"/>
              </a:spcBef>
              <a:spcAft>
                <a:spcPts val="0"/>
              </a:spcAft>
              <a:buSzPts val="22400"/>
              <a:buNone/>
              <a:defRPr sz="22400"/>
            </a:lvl8pPr>
            <a:lvl9pPr lvl="8" algn="ctr">
              <a:spcBef>
                <a:spcPts val="0"/>
              </a:spcBef>
              <a:spcAft>
                <a:spcPts val="0"/>
              </a:spcAft>
              <a:buSzPts val="22400"/>
              <a:buNone/>
              <a:defRPr sz="224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1274400" y="17939680"/>
            <a:ext cx="19416900" cy="7904700"/>
          </a:xfrm>
          <a:prstGeom prst="rect">
            <a:avLst/>
          </a:prstGeom>
        </p:spPr>
        <p:txBody>
          <a:bodyPr anchorCtr="0" anchor="t" bIns="487600" lIns="487600" spcFirstLastPara="1" rIns="487600" wrap="square" tIns="4876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23709600" y="4634080"/>
            <a:ext cx="18417600" cy="23648700"/>
          </a:xfrm>
          <a:prstGeom prst="rect">
            <a:avLst/>
          </a:prstGeom>
        </p:spPr>
        <p:txBody>
          <a:bodyPr anchorCtr="0" anchor="ctr" bIns="487600" lIns="487600" spcFirstLastPara="1" rIns="487600" wrap="square" tIns="487600">
            <a:normAutofit/>
          </a:bodyPr>
          <a:lstStyle>
            <a:lvl1pPr indent="-838200" lvl="0" marL="457200">
              <a:spcBef>
                <a:spcPts val="0"/>
              </a:spcBef>
              <a:spcAft>
                <a:spcPts val="0"/>
              </a:spcAft>
              <a:buSzPts val="9600"/>
              <a:buChar char="●"/>
              <a:defRPr/>
            </a:lvl1pPr>
            <a:lvl2pPr indent="-704850" lvl="1" marL="914400">
              <a:spcBef>
                <a:spcPts val="0"/>
              </a:spcBef>
              <a:spcAft>
                <a:spcPts val="0"/>
              </a:spcAft>
              <a:buSzPts val="7500"/>
              <a:buChar char="○"/>
              <a:defRPr/>
            </a:lvl2pPr>
            <a:lvl3pPr indent="-704850" lvl="2" marL="1371600">
              <a:spcBef>
                <a:spcPts val="0"/>
              </a:spcBef>
              <a:spcAft>
                <a:spcPts val="0"/>
              </a:spcAft>
              <a:buSzPts val="7500"/>
              <a:buChar char="■"/>
              <a:defRPr/>
            </a:lvl3pPr>
            <a:lvl4pPr indent="-704850" lvl="3" marL="1828800">
              <a:spcBef>
                <a:spcPts val="0"/>
              </a:spcBef>
              <a:spcAft>
                <a:spcPts val="0"/>
              </a:spcAft>
              <a:buSzPts val="7500"/>
              <a:buChar char="●"/>
              <a:defRPr/>
            </a:lvl4pPr>
            <a:lvl5pPr indent="-704850" lvl="4" marL="2286000">
              <a:spcBef>
                <a:spcPts val="0"/>
              </a:spcBef>
              <a:spcAft>
                <a:spcPts val="0"/>
              </a:spcAft>
              <a:buSzPts val="7500"/>
              <a:buChar char="○"/>
              <a:defRPr/>
            </a:lvl5pPr>
            <a:lvl6pPr indent="-704850" lvl="5" marL="2743200">
              <a:spcBef>
                <a:spcPts val="0"/>
              </a:spcBef>
              <a:spcAft>
                <a:spcPts val="0"/>
              </a:spcAft>
              <a:buSzPts val="7500"/>
              <a:buChar char="■"/>
              <a:defRPr/>
            </a:lvl6pPr>
            <a:lvl7pPr indent="-704850" lvl="6" marL="3200400">
              <a:spcBef>
                <a:spcPts val="0"/>
              </a:spcBef>
              <a:spcAft>
                <a:spcPts val="0"/>
              </a:spcAft>
              <a:buSzPts val="7500"/>
              <a:buChar char="●"/>
              <a:defRPr/>
            </a:lvl7pPr>
            <a:lvl8pPr indent="-704850" lvl="7" marL="3657600">
              <a:spcBef>
                <a:spcPts val="0"/>
              </a:spcBef>
              <a:spcAft>
                <a:spcPts val="0"/>
              </a:spcAft>
              <a:buSzPts val="7500"/>
              <a:buChar char="○"/>
              <a:defRPr/>
            </a:lvl8pPr>
            <a:lvl9pPr indent="-704850" lvl="8" marL="4114800">
              <a:spcBef>
                <a:spcPts val="0"/>
              </a:spcBef>
              <a:spcAft>
                <a:spcPts val="0"/>
              </a:spcAft>
              <a:buSzPts val="75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40667798" y="29844588"/>
            <a:ext cx="2633700" cy="2519100"/>
          </a:xfrm>
          <a:prstGeom prst="rect">
            <a:avLst/>
          </a:prstGeom>
        </p:spPr>
        <p:txBody>
          <a:bodyPr anchorCtr="0" anchor="ctr" bIns="487600" lIns="487600" spcFirstLastPara="1" rIns="487600" wrap="square" tIns="4876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1496160" y="27075680"/>
            <a:ext cx="28794300" cy="3872700"/>
          </a:xfrm>
          <a:prstGeom prst="rect">
            <a:avLst/>
          </a:prstGeom>
        </p:spPr>
        <p:txBody>
          <a:bodyPr anchorCtr="0" anchor="ctr" bIns="487600" lIns="487600" spcFirstLastPara="1" rIns="487600" wrap="square" tIns="487600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40667798" y="29844588"/>
            <a:ext cx="2633700" cy="2519100"/>
          </a:xfrm>
          <a:prstGeom prst="rect">
            <a:avLst/>
          </a:prstGeom>
        </p:spPr>
        <p:txBody>
          <a:bodyPr anchorCtr="0" anchor="ctr" bIns="487600" lIns="487600" spcFirstLastPara="1" rIns="487600" wrap="square" tIns="4876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1496160" y="2848160"/>
            <a:ext cx="40899000" cy="36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87600" lIns="487600" spcFirstLastPara="1" rIns="487600" wrap="square" tIns="4876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900"/>
              <a:buNone/>
              <a:defRPr sz="149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900"/>
              <a:buNone/>
              <a:defRPr sz="14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900"/>
              <a:buNone/>
              <a:defRPr sz="14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900"/>
              <a:buNone/>
              <a:defRPr sz="14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900"/>
              <a:buNone/>
              <a:defRPr sz="14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900"/>
              <a:buNone/>
              <a:defRPr sz="14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900"/>
              <a:buNone/>
              <a:defRPr sz="14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900"/>
              <a:buNone/>
              <a:defRPr sz="14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900"/>
              <a:buNone/>
              <a:defRPr sz="14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1496160" y="7375840"/>
            <a:ext cx="40899000" cy="218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87600" lIns="487600" spcFirstLastPara="1" rIns="487600" wrap="square" tIns="487600">
            <a:normAutofit/>
          </a:bodyPr>
          <a:lstStyle>
            <a:lvl1pPr indent="-8382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Char char="●"/>
              <a:defRPr sz="9600">
                <a:solidFill>
                  <a:schemeClr val="dk2"/>
                </a:solidFill>
              </a:defRPr>
            </a:lvl1pPr>
            <a:lvl2pPr indent="-7048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Char char="○"/>
              <a:defRPr sz="7500">
                <a:solidFill>
                  <a:schemeClr val="dk2"/>
                </a:solidFill>
              </a:defRPr>
            </a:lvl2pPr>
            <a:lvl3pPr indent="-7048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Char char="■"/>
              <a:defRPr sz="7500">
                <a:solidFill>
                  <a:schemeClr val="dk2"/>
                </a:solidFill>
              </a:defRPr>
            </a:lvl3pPr>
            <a:lvl4pPr indent="-7048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Char char="●"/>
              <a:defRPr sz="7500">
                <a:solidFill>
                  <a:schemeClr val="dk2"/>
                </a:solidFill>
              </a:defRPr>
            </a:lvl4pPr>
            <a:lvl5pPr indent="-7048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Char char="○"/>
              <a:defRPr sz="7500">
                <a:solidFill>
                  <a:schemeClr val="dk2"/>
                </a:solidFill>
              </a:defRPr>
            </a:lvl5pPr>
            <a:lvl6pPr indent="-7048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Char char="■"/>
              <a:defRPr sz="7500">
                <a:solidFill>
                  <a:schemeClr val="dk2"/>
                </a:solidFill>
              </a:defRPr>
            </a:lvl6pPr>
            <a:lvl7pPr indent="-7048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Char char="●"/>
              <a:defRPr sz="7500">
                <a:solidFill>
                  <a:schemeClr val="dk2"/>
                </a:solidFill>
              </a:defRPr>
            </a:lvl7pPr>
            <a:lvl8pPr indent="-7048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Char char="○"/>
              <a:defRPr sz="7500">
                <a:solidFill>
                  <a:schemeClr val="dk2"/>
                </a:solidFill>
              </a:defRPr>
            </a:lvl8pPr>
            <a:lvl9pPr indent="-7048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Char char="■"/>
              <a:defRPr sz="75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40667798" y="29844588"/>
            <a:ext cx="2633700" cy="251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87600" lIns="487600" spcFirstLastPara="1" rIns="487600" wrap="square" tIns="487600">
            <a:normAutofit/>
          </a:bodyPr>
          <a:lstStyle>
            <a:lvl1pPr lvl="0" algn="r">
              <a:buNone/>
              <a:defRPr sz="5300">
                <a:solidFill>
                  <a:schemeClr val="dk2"/>
                </a:solidFill>
              </a:defRPr>
            </a:lvl1pPr>
            <a:lvl2pPr lvl="1" algn="r">
              <a:buNone/>
              <a:defRPr sz="5300">
                <a:solidFill>
                  <a:schemeClr val="dk2"/>
                </a:solidFill>
              </a:defRPr>
            </a:lvl2pPr>
            <a:lvl3pPr lvl="2" algn="r">
              <a:buNone/>
              <a:defRPr sz="5300">
                <a:solidFill>
                  <a:schemeClr val="dk2"/>
                </a:solidFill>
              </a:defRPr>
            </a:lvl3pPr>
            <a:lvl4pPr lvl="3" algn="r">
              <a:buNone/>
              <a:defRPr sz="5300">
                <a:solidFill>
                  <a:schemeClr val="dk2"/>
                </a:solidFill>
              </a:defRPr>
            </a:lvl4pPr>
            <a:lvl5pPr lvl="4" algn="r">
              <a:buNone/>
              <a:defRPr sz="5300">
                <a:solidFill>
                  <a:schemeClr val="dk2"/>
                </a:solidFill>
              </a:defRPr>
            </a:lvl5pPr>
            <a:lvl6pPr lvl="5" algn="r">
              <a:buNone/>
              <a:defRPr sz="5300">
                <a:solidFill>
                  <a:schemeClr val="dk2"/>
                </a:solidFill>
              </a:defRPr>
            </a:lvl6pPr>
            <a:lvl7pPr lvl="6" algn="r">
              <a:buNone/>
              <a:defRPr sz="5300">
                <a:solidFill>
                  <a:schemeClr val="dk2"/>
                </a:solidFill>
              </a:defRPr>
            </a:lvl7pPr>
            <a:lvl8pPr lvl="7" algn="r">
              <a:buNone/>
              <a:defRPr sz="5300">
                <a:solidFill>
                  <a:schemeClr val="dk2"/>
                </a:solidFill>
              </a:defRPr>
            </a:lvl8pPr>
            <a:lvl9pPr lvl="8" algn="r">
              <a:buNone/>
              <a:defRPr sz="53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20" Type="http://schemas.openxmlformats.org/officeDocument/2006/relationships/image" Target="../media/image15.png"/><Relationship Id="rId11" Type="http://schemas.openxmlformats.org/officeDocument/2006/relationships/image" Target="../media/image7.png"/><Relationship Id="rId10" Type="http://schemas.openxmlformats.org/officeDocument/2006/relationships/image" Target="../media/image16.png"/><Relationship Id="rId21" Type="http://schemas.openxmlformats.org/officeDocument/2006/relationships/image" Target="../media/image5.png"/><Relationship Id="rId13" Type="http://schemas.openxmlformats.org/officeDocument/2006/relationships/image" Target="../media/image19.png"/><Relationship Id="rId1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jpg"/><Relationship Id="rId4" Type="http://schemas.openxmlformats.org/officeDocument/2006/relationships/image" Target="../media/image9.png"/><Relationship Id="rId9" Type="http://schemas.openxmlformats.org/officeDocument/2006/relationships/image" Target="../media/image17.png"/><Relationship Id="rId15" Type="http://schemas.openxmlformats.org/officeDocument/2006/relationships/image" Target="../media/image2.jpg"/><Relationship Id="rId14" Type="http://schemas.openxmlformats.org/officeDocument/2006/relationships/image" Target="../media/image12.png"/><Relationship Id="rId17" Type="http://schemas.openxmlformats.org/officeDocument/2006/relationships/image" Target="../media/image10.png"/><Relationship Id="rId16" Type="http://schemas.openxmlformats.org/officeDocument/2006/relationships/image" Target="../media/image6.png"/><Relationship Id="rId5" Type="http://schemas.openxmlformats.org/officeDocument/2006/relationships/image" Target="../media/image8.png"/><Relationship Id="rId19" Type="http://schemas.openxmlformats.org/officeDocument/2006/relationships/image" Target="../media/image11.png"/><Relationship Id="rId6" Type="http://schemas.openxmlformats.org/officeDocument/2006/relationships/image" Target="../media/image1.png"/><Relationship Id="rId18" Type="http://schemas.openxmlformats.org/officeDocument/2006/relationships/image" Target="../media/image14.png"/><Relationship Id="rId7" Type="http://schemas.openxmlformats.org/officeDocument/2006/relationships/image" Target="../media/image4.png"/><Relationship Id="rId8" Type="http://schemas.openxmlformats.org/officeDocument/2006/relationships/image" Target="../media/image18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-8350" y="65325"/>
            <a:ext cx="43965000" cy="51807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600">
              <a:solidFill>
                <a:schemeClr val="dk2"/>
              </a:solidFill>
            </a:endParaRPr>
          </a:p>
        </p:txBody>
      </p:sp>
      <p:sp>
        <p:nvSpPr>
          <p:cNvPr id="55" name="Google Shape;55;p13"/>
          <p:cNvSpPr/>
          <p:nvPr/>
        </p:nvSpPr>
        <p:spPr>
          <a:xfrm>
            <a:off x="28550" y="5322425"/>
            <a:ext cx="43891200" cy="24559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3075" lIns="93075" spcFirstLastPara="1" rIns="93075" wrap="square" tIns="93075">
            <a:noAutofit/>
          </a:bodyPr>
          <a:lstStyle/>
          <a:p>
            <a:pPr indent="469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Google Shape;56;p13"/>
          <p:cNvSpPr/>
          <p:nvPr/>
        </p:nvSpPr>
        <p:spPr>
          <a:xfrm>
            <a:off x="29602275" y="6037175"/>
            <a:ext cx="13780800" cy="13530600"/>
          </a:xfrm>
          <a:prstGeom prst="roundRect">
            <a:avLst>
              <a:gd fmla="val 3284" name="adj"/>
            </a:avLst>
          </a:prstGeom>
          <a:solidFill>
            <a:srgbClr val="FFFFFF"/>
          </a:solidFill>
          <a:ln cap="flat" cmpd="sng" w="76200">
            <a:solidFill>
              <a:srgbClr val="EA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3075" lIns="93075" spcFirstLastPara="1" rIns="93075" wrap="square" tIns="9307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7" name="Google Shape;57;p13"/>
          <p:cNvSpPr/>
          <p:nvPr/>
        </p:nvSpPr>
        <p:spPr>
          <a:xfrm>
            <a:off x="987250" y="6370251"/>
            <a:ext cx="13429500" cy="5180700"/>
          </a:xfrm>
          <a:prstGeom prst="roundRect">
            <a:avLst>
              <a:gd fmla="val 6424" name="adj"/>
            </a:avLst>
          </a:prstGeom>
          <a:solidFill>
            <a:srgbClr val="FFFFFF"/>
          </a:solidFill>
          <a:ln cap="flat" cmpd="sng" w="76200">
            <a:solidFill>
              <a:srgbClr val="EA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3075" lIns="93075" spcFirstLastPara="1" rIns="93075" wrap="square" tIns="93075">
            <a:noAutofit/>
          </a:bodyPr>
          <a:lstStyle/>
          <a:p>
            <a:pPr indent="0" lvl="0" marL="4699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" sz="3200">
                <a:solidFill>
                  <a:schemeClr val="dk1"/>
                </a:solidFill>
              </a:rPr>
              <a:t>v</a:t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13"/>
          <p:cNvSpPr txBox="1"/>
          <p:nvPr/>
        </p:nvSpPr>
        <p:spPr>
          <a:xfrm>
            <a:off x="987254" y="5444769"/>
            <a:ext cx="13429500" cy="7506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anchorCtr="0" anchor="t" bIns="57600" lIns="115200" spcFirstLastPara="1" rIns="115200" wrap="square" tIns="576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4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Introduction</a:t>
            </a:r>
            <a:endParaRPr b="1" i="0" sz="4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13"/>
          <p:cNvSpPr/>
          <p:nvPr/>
        </p:nvSpPr>
        <p:spPr>
          <a:xfrm>
            <a:off x="29589400" y="20533699"/>
            <a:ext cx="13875900" cy="7725300"/>
          </a:xfrm>
          <a:prstGeom prst="roundRect">
            <a:avLst>
              <a:gd fmla="val 12374" name="adj"/>
            </a:avLst>
          </a:prstGeom>
          <a:solidFill>
            <a:srgbClr val="FFFFFF"/>
          </a:solidFill>
          <a:ln cap="flat" cmpd="sng" w="76200">
            <a:solidFill>
              <a:srgbClr val="EA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3075" lIns="93075" spcFirstLastPara="1" rIns="93075" wrap="square" tIns="9307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60;p13"/>
          <p:cNvSpPr txBox="1"/>
          <p:nvPr/>
        </p:nvSpPr>
        <p:spPr>
          <a:xfrm>
            <a:off x="29602144" y="19675437"/>
            <a:ext cx="13875900" cy="7506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anchorCtr="0" anchor="t" bIns="57600" lIns="115200" spcFirstLastPara="1" rIns="115200" wrap="square" tIns="576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r>
              <a:rPr b="1" i="0" lang="en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Future Implementations</a:t>
            </a:r>
            <a:endParaRPr b="1" i="0" sz="4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61;p13"/>
          <p:cNvSpPr txBox="1"/>
          <p:nvPr/>
        </p:nvSpPr>
        <p:spPr>
          <a:xfrm>
            <a:off x="6896000" y="554000"/>
            <a:ext cx="30098700" cy="45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57600" lIns="115200" spcFirstLastPara="1" rIns="115200" wrap="square" tIns="576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59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lang="en" sz="69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Deploying Micro-ROS on ESP32 for Low-Cost Robotic Pathfinding with the Lekiwi Robot</a:t>
            </a:r>
            <a:endParaRPr b="1" i="0" sz="6900" u="none" cap="none" strike="noStrik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53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Hua Huang</a:t>
            </a:r>
            <a:r>
              <a:rPr baseline="30000" lang="en" sz="53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1,3</a:t>
            </a:r>
            <a:r>
              <a:rPr lang="en" sz="53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Robert Casal</a:t>
            </a:r>
            <a:r>
              <a:rPr baseline="30000" lang="en" sz="53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2,3</a:t>
            </a:r>
            <a:r>
              <a:rPr lang="en" sz="53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Anurag Purwar</a:t>
            </a:r>
            <a:r>
              <a:rPr baseline="30000" lang="en" sz="53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2,3</a:t>
            </a:r>
            <a:endParaRPr b="0" baseline="30000" i="0" sz="5300" u="none" cap="none" strike="noStrik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aseline="30000" lang="en" sz="4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rPr>
              <a:t>1</a:t>
            </a:r>
            <a:r>
              <a:rPr lang="en" sz="4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rPr>
              <a:t>Department of Electrical and Computer Engineering, </a:t>
            </a:r>
            <a:r>
              <a:rPr baseline="30000" lang="en" sz="4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rPr>
              <a:t>2</a:t>
            </a:r>
            <a:r>
              <a:rPr lang="en" sz="46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rPr>
              <a:t>Department of Mechanical Engineering</a:t>
            </a:r>
            <a:r>
              <a:rPr b="0" i="0" lang="en" sz="4600" u="none" cap="none" strike="noStrike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rPr>
              <a:t>, </a:t>
            </a:r>
            <a:r>
              <a:rPr b="0" baseline="30000" i="0" lang="en" sz="4600" u="none" cap="none" strike="noStrike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rPr>
              <a:t>3</a:t>
            </a:r>
            <a:r>
              <a:rPr b="0" i="0" lang="en" sz="4600" u="none" cap="none" strike="noStrike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rPr>
              <a:t>Stony Brook University</a:t>
            </a:r>
            <a:endParaRPr b="1" i="0" sz="4600" u="none" cap="none" strike="noStrik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2" name="Google Shape;62;p13"/>
          <p:cNvSpPr txBox="1"/>
          <p:nvPr/>
        </p:nvSpPr>
        <p:spPr>
          <a:xfrm>
            <a:off x="1072425" y="6596800"/>
            <a:ext cx="8833500" cy="518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3075" lIns="93075" spcFirstLastPara="1" rIns="93075" wrap="square" tIns="93075">
            <a:noAutofit/>
          </a:bodyPr>
          <a:lstStyle/>
          <a:p>
            <a:pPr indent="-469900" lvl="0" marL="469900" rtl="0" algn="l">
              <a:spcBef>
                <a:spcPts val="0"/>
              </a:spcBef>
              <a:spcAft>
                <a:spcPts val="0"/>
              </a:spcAft>
              <a:buClr>
                <a:srgbClr val="34457F"/>
              </a:buClr>
              <a:buSzPts val="3200"/>
              <a:buFont typeface="Times New Roman"/>
              <a:buChar char="●"/>
            </a:pPr>
            <a:r>
              <a:rPr lang="en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Redesign of LeKiwi robot using</a:t>
            </a:r>
            <a:r>
              <a:rPr b="1" lang="en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SnappyXO next‑gen hardware</a:t>
            </a:r>
            <a:r>
              <a:rPr lang="en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sz="3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69900" lvl="0" marL="469900" rtl="0" algn="l">
              <a:spcBef>
                <a:spcPts val="1000"/>
              </a:spcBef>
              <a:spcAft>
                <a:spcPts val="0"/>
              </a:spcAft>
              <a:buClr>
                <a:srgbClr val="34457F"/>
              </a:buClr>
              <a:buSzPts val="3200"/>
              <a:buFont typeface="Times New Roman"/>
              <a:buChar char="●"/>
            </a:pPr>
            <a:r>
              <a:rPr lang="en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Full </a:t>
            </a:r>
            <a:r>
              <a:rPr b="1" lang="en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ROS(Robotic Operating Systems)</a:t>
            </a:r>
            <a:r>
              <a:rPr lang="en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stack runs on laptop, communicating with ESP32‑S3.</a:t>
            </a:r>
            <a:endParaRPr sz="3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69900" lvl="0" marL="469900" rtl="0" algn="l">
              <a:spcBef>
                <a:spcPts val="1000"/>
              </a:spcBef>
              <a:spcAft>
                <a:spcPts val="0"/>
              </a:spcAft>
              <a:buClr>
                <a:srgbClr val="34457F"/>
              </a:buClr>
              <a:buSzPts val="3200"/>
              <a:buFont typeface="Times New Roman"/>
              <a:buChar char="●"/>
            </a:pPr>
            <a:r>
              <a:rPr lang="en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Enables real‑time pathfinding, sensor feedback, and distributed control.</a:t>
            </a:r>
            <a:endParaRPr sz="3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69900" lvl="0" marL="469900" rtl="0" algn="l">
              <a:spcBef>
                <a:spcPts val="1000"/>
              </a:spcBef>
              <a:spcAft>
                <a:spcPts val="0"/>
              </a:spcAft>
              <a:buClr>
                <a:srgbClr val="34457F"/>
              </a:buClr>
              <a:buSzPts val="3200"/>
              <a:buFont typeface="Times New Roman"/>
              <a:buChar char="●"/>
            </a:pPr>
            <a:r>
              <a:rPr lang="en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Demonstrates </a:t>
            </a:r>
            <a:r>
              <a:rPr b="1" lang="en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low‑cost, scalable ROS 2/Micro‑ROS robotics</a:t>
            </a:r>
            <a:r>
              <a:rPr lang="en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for research and education.</a:t>
            </a:r>
            <a:endParaRPr sz="3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13"/>
          <p:cNvSpPr txBox="1"/>
          <p:nvPr/>
        </p:nvSpPr>
        <p:spPr>
          <a:xfrm>
            <a:off x="29602172" y="5322420"/>
            <a:ext cx="13875900" cy="6624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anchorCtr="0" anchor="t" bIns="93075" lIns="93075" spcFirstLastPara="1" rIns="93075" wrap="square" tIns="930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lang="en" sz="4800">
                <a:solidFill>
                  <a:schemeClr val="lt1"/>
                </a:solidFill>
              </a:rPr>
              <a:t>Discussion/Limitations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13"/>
          <p:cNvSpPr txBox="1"/>
          <p:nvPr/>
        </p:nvSpPr>
        <p:spPr>
          <a:xfrm>
            <a:off x="949263" y="11624713"/>
            <a:ext cx="13291200" cy="7506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anchorCtr="0" anchor="t" bIns="57600" lIns="115200" spcFirstLastPara="1" rIns="115200" wrap="square" tIns="576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4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Methods</a:t>
            </a:r>
            <a:endParaRPr b="1" i="0" sz="4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13"/>
          <p:cNvSpPr/>
          <p:nvPr/>
        </p:nvSpPr>
        <p:spPr>
          <a:xfrm>
            <a:off x="841275" y="12449075"/>
            <a:ext cx="13507200" cy="17711700"/>
          </a:xfrm>
          <a:prstGeom prst="roundRect">
            <a:avLst>
              <a:gd fmla="val 12374" name="adj"/>
            </a:avLst>
          </a:prstGeom>
          <a:solidFill>
            <a:srgbClr val="FFFFFF"/>
          </a:solidFill>
          <a:ln cap="flat" cmpd="sng" w="76200">
            <a:solidFill>
              <a:srgbClr val="EA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3075" lIns="93075" spcFirstLastPara="1" rIns="93075" wrap="square" tIns="930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6" name="Google Shape;66;p13"/>
          <p:cNvSpPr txBox="1"/>
          <p:nvPr/>
        </p:nvSpPr>
        <p:spPr>
          <a:xfrm>
            <a:off x="37593502" y="13480297"/>
            <a:ext cx="5145000" cy="6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3075" lIns="93075" spcFirstLastPara="1" rIns="93075" wrap="square" tIns="930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13"/>
          <p:cNvSpPr/>
          <p:nvPr/>
        </p:nvSpPr>
        <p:spPr>
          <a:xfrm>
            <a:off x="29685225" y="29099875"/>
            <a:ext cx="13875900" cy="3286800"/>
          </a:xfrm>
          <a:prstGeom prst="roundRect">
            <a:avLst>
              <a:gd fmla="val 12374" name="adj"/>
            </a:avLst>
          </a:prstGeom>
          <a:solidFill>
            <a:srgbClr val="FFFFFF"/>
          </a:solidFill>
          <a:ln cap="flat" cmpd="sng" w="76200">
            <a:solidFill>
              <a:srgbClr val="EA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3075" lIns="93075" spcFirstLastPara="1" rIns="93075" wrap="square" tIns="930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[1]SIGRobotics-UIUC, “GitHub - SIGRobotics-UIUC/LeKiwi: LeKiwi - Low-Cost Mobile Manipulator,” </a:t>
            </a:r>
            <a:r>
              <a:rPr i="1" lang="en" sz="2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GitHub</a:t>
            </a:r>
            <a:r>
              <a:rPr lang="en" sz="2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2025. https://github.com/SIGRobotics-UIUC/LeKiwi (accessed June. 20, 2025).</a:t>
            </a:r>
            <a:endParaRPr sz="2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[1]kaiaai, “GitHub - kaiaai/firmware: Platform firmware for Kaia.ai compatible robots,” </a:t>
            </a:r>
            <a:r>
              <a:rPr i="1" lang="en" sz="2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GitHub</a:t>
            </a:r>
            <a:r>
              <a:rPr lang="en" sz="2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2024. https://github.com/kaiaai/firmware (accessed Jul. 12, 2025).</a:t>
            </a:r>
            <a:endParaRPr sz="2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‌[1]lingshun, “ESP32 uses RPLidar laser radar to measure distance (RPLidar A1 A1M8),” lingshunlab.com, Aug. 27, 2022. https://lingshunlab.com/book/esp32/esp32-use-rplidar-a1 (accessed Jul. 05, 2025).</a:t>
            </a:r>
            <a:endParaRPr sz="2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t/>
            </a:r>
            <a:endParaRPr sz="2700">
              <a:solidFill>
                <a:srgbClr val="34457F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t/>
            </a:r>
            <a:endParaRPr b="0" i="0" sz="27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8" name="Google Shape;68;p13"/>
          <p:cNvSpPr txBox="1"/>
          <p:nvPr/>
        </p:nvSpPr>
        <p:spPr>
          <a:xfrm>
            <a:off x="29685222" y="28366664"/>
            <a:ext cx="13875900" cy="7065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anchorCtr="0" anchor="t" bIns="93075" lIns="93075" spcFirstLastPara="1" rIns="93075" wrap="square" tIns="930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i="0" lang="en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References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13"/>
          <p:cNvSpPr txBox="1"/>
          <p:nvPr/>
        </p:nvSpPr>
        <p:spPr>
          <a:xfrm>
            <a:off x="997455" y="23145864"/>
            <a:ext cx="181815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3075" lIns="93075" spcFirstLastPara="1" rIns="93075" wrap="square" tIns="93075">
            <a:spAutoFit/>
          </a:bodyPr>
          <a:lstStyle/>
          <a:p>
            <a:pPr indent="0" lvl="0" marL="342900" marR="0" rtl="0" algn="l">
              <a:lnSpc>
                <a:spcPct val="115000"/>
              </a:lnSpc>
              <a:spcBef>
                <a:spcPts val="1100"/>
              </a:spcBef>
              <a:spcAft>
                <a:spcPts val="11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13"/>
          <p:cNvSpPr txBox="1"/>
          <p:nvPr/>
        </p:nvSpPr>
        <p:spPr>
          <a:xfrm>
            <a:off x="-8350" y="0"/>
            <a:ext cx="30225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3075" lIns="93075" spcFirstLastPara="1" rIns="93075" wrap="square" tIns="930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13"/>
          <p:cNvSpPr/>
          <p:nvPr/>
        </p:nvSpPr>
        <p:spPr>
          <a:xfrm>
            <a:off x="21948689" y="14744000"/>
            <a:ext cx="3066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25" lIns="93075" spcFirstLastPara="1" rIns="93075" wrap="square" tIns="465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13"/>
          <p:cNvSpPr txBox="1"/>
          <p:nvPr/>
        </p:nvSpPr>
        <p:spPr>
          <a:xfrm>
            <a:off x="764057" y="30234515"/>
            <a:ext cx="13875900" cy="7065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anchorCtr="0" anchor="t" bIns="93075" lIns="93075" spcFirstLastPara="1" rIns="93075" wrap="square" tIns="930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i="0" lang="en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Acknowledgments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13"/>
          <p:cNvSpPr txBox="1"/>
          <p:nvPr/>
        </p:nvSpPr>
        <p:spPr>
          <a:xfrm>
            <a:off x="1434400" y="12774175"/>
            <a:ext cx="12535200" cy="171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3075" lIns="93075" spcFirstLastPara="1" rIns="93075" wrap="square" tIns="93075">
            <a:noAutofit/>
          </a:bodyPr>
          <a:lstStyle/>
          <a:p>
            <a:pPr indent="-469900" lvl="0" marL="46990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Char char="●"/>
            </a:pPr>
            <a:r>
              <a:rPr b="1" lang="en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Robot Platform</a:t>
            </a:r>
            <a:endParaRPr b="1" sz="3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82600" lvl="1" marL="9525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Char char="○"/>
            </a:pPr>
            <a:r>
              <a:rPr lang="en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LeKiwi robot with three‑omniwheel drive for omnidirectional motion.</a:t>
            </a:r>
            <a:endParaRPr sz="3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69900" lvl="0" marL="46990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Char char="●"/>
            </a:pPr>
            <a:r>
              <a:rPr b="1" lang="en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Hardware Configuration</a:t>
            </a:r>
            <a:endParaRPr b="1" sz="3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82600" lvl="1" marL="9525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Char char="○"/>
            </a:pPr>
            <a:r>
              <a:rPr lang="en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laptop -&gt; esp32s3 (USB)</a:t>
            </a:r>
            <a:endParaRPr sz="3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82600" lvl="1" marL="952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Char char="○"/>
            </a:pPr>
            <a:r>
              <a:rPr lang="en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arduino uno -&gt; esp32s3 </a:t>
            </a:r>
            <a:endParaRPr sz="3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82600" lvl="1" marL="952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Char char="○"/>
            </a:pPr>
            <a:r>
              <a:rPr lang="en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arduino uno -&gt; sensor </a:t>
            </a:r>
            <a:endParaRPr sz="3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82600" lvl="1" marL="952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Char char="○"/>
            </a:pPr>
            <a:r>
              <a:rPr lang="en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sensor -&gt; esp32s3 (UART)</a:t>
            </a:r>
            <a:endParaRPr sz="3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82600" lvl="1" marL="952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Char char="○"/>
            </a:pPr>
            <a:r>
              <a:rPr lang="en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esp32s3 -&gt; waveshare + sts</a:t>
            </a:r>
            <a:endParaRPr sz="3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69900" lvl="0" marL="4699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Char char="●"/>
            </a:pPr>
            <a:r>
              <a:rPr b="1" lang="en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Software Architecture</a:t>
            </a:r>
            <a:endParaRPr b="1" sz="3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82600" lvl="1" marL="9525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Char char="○"/>
            </a:pPr>
            <a:r>
              <a:rPr lang="en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ESP32‑S3: Runs Jazzy Micro‑ROS firmware;</a:t>
            </a:r>
            <a:r>
              <a:rPr lang="en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publishes encoder data, and forwards them to Waveshare ESP32.</a:t>
            </a:r>
            <a:endParaRPr sz="3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82600" lvl="1" marL="952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Char char="○"/>
            </a:pPr>
            <a:r>
              <a:rPr lang="en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Host Laptop: Runs ROS 2 on Ubuntu virtual machine; processes sensor feedback, and communicates with ESP32‑S3 via USB/Wi‑Fi.</a:t>
            </a:r>
            <a:endParaRPr sz="3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69900" lvl="0" marL="4699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Char char="●"/>
            </a:pPr>
            <a:r>
              <a:rPr b="1" lang="en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Robot Control</a:t>
            </a:r>
            <a:endParaRPr b="1" sz="3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82600" lvl="1" marL="9525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Char char="○"/>
            </a:pPr>
            <a:r>
              <a:rPr lang="en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Micro_ros_arduino package for microROS</a:t>
            </a:r>
            <a:endParaRPr sz="3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82600" lvl="1" marL="952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Char char="○"/>
            </a:pPr>
            <a:r>
              <a:rPr lang="en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Velocity commands sent to robot; odometry and sensor data logged for algorithm refinement.</a:t>
            </a:r>
            <a:endParaRPr sz="3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4" name="Google Shape;74;p13"/>
          <p:cNvSpPr txBox="1"/>
          <p:nvPr/>
        </p:nvSpPr>
        <p:spPr>
          <a:xfrm>
            <a:off x="29855525" y="6197150"/>
            <a:ext cx="13044900" cy="131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3075" lIns="93075" spcFirstLastPara="1" rIns="93075" wrap="square" tIns="93075">
            <a:noAutofit/>
          </a:bodyPr>
          <a:lstStyle/>
          <a:p>
            <a:pPr indent="-469900" lvl="0" marL="46990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Char char="●"/>
            </a:pPr>
            <a:r>
              <a:rPr b="1" lang="en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Sensor Noise</a:t>
            </a:r>
            <a:r>
              <a:rPr lang="en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Ultrasonic sensors produced unreliable readings due to surface reflections and environmental noise.</a:t>
            </a:r>
            <a:endParaRPr sz="3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69900" lvl="0" marL="4699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Char char="●"/>
            </a:pPr>
            <a:r>
              <a:rPr b="1" lang="en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Hardware Mismatch</a:t>
            </a:r>
            <a:r>
              <a:rPr lang="en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Voltage and communication mismatches between ESP32, Arduino, and sensors complicated integration.</a:t>
            </a:r>
            <a:endParaRPr sz="3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69900" lvl="0" marL="4699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Char char="●"/>
            </a:pPr>
            <a:r>
              <a:rPr b="1" lang="en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ROS 2 Constraints</a:t>
            </a:r>
            <a:r>
              <a:rPr lang="en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micro-ROS lacks full ROS 2 features, limiting message types and debugging tools.</a:t>
            </a:r>
            <a:endParaRPr sz="3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69900" lvl="0" marL="46990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Char char="●"/>
            </a:pPr>
            <a:r>
              <a:rPr b="1" lang="en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Power Instability</a:t>
            </a:r>
            <a:r>
              <a:rPr lang="en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We used Arduino Uno R4 to power the ESP32S3 and sensors(ultrasonic and lidars) and this proved to sometimes be unstable</a:t>
            </a:r>
            <a:endParaRPr sz="3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69900" lvl="0" marL="46990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Char char="●"/>
            </a:pPr>
            <a:r>
              <a:rPr b="1" lang="en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Debugging Difficulty</a:t>
            </a:r>
            <a:r>
              <a:rPr lang="en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Limited access to existing projects with running microROS on esp32s3 to lidars</a:t>
            </a:r>
            <a:endParaRPr sz="3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69900" lvl="0" marL="46990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Char char="●"/>
            </a:pPr>
            <a:r>
              <a:rPr b="1" lang="en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Network Barriers</a:t>
            </a:r>
            <a:r>
              <a:rPr lang="en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</a:t>
            </a:r>
            <a:r>
              <a:rPr lang="en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Wi-Fi or firewall restrictions blocked micro-ROS communication from virtual machine to the ESP32-S3</a:t>
            </a:r>
            <a:endParaRPr sz="3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69900" lvl="0" marL="46990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Char char="●"/>
            </a:pPr>
            <a:r>
              <a:rPr b="1" lang="en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Resource Constraints</a:t>
            </a:r>
            <a:r>
              <a:rPr lang="en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Limited processing power and memory on ESP32 impacted node reliability.</a:t>
            </a:r>
            <a:endParaRPr sz="3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2700"/>
              </a:spcBef>
              <a:spcAft>
                <a:spcPts val="270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5" name="Google Shape;75;p13"/>
          <p:cNvSpPr txBox="1"/>
          <p:nvPr/>
        </p:nvSpPr>
        <p:spPr>
          <a:xfrm>
            <a:off x="30031800" y="20825932"/>
            <a:ext cx="12879300" cy="36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3075" lIns="93075" spcFirstLastPara="1" rIns="93075" wrap="square" tIns="930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Implement SLAM (Simultaneous Localization and Mapping) </a:t>
            </a:r>
            <a:r>
              <a:rPr lang="en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using onboard sensors like LiDAR or vision modules to enable self-driving capability.</a:t>
            </a:r>
            <a:endParaRPr sz="3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Web-Based Teleoperation Interface</a:t>
            </a:r>
            <a:r>
              <a:rPr lang="en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Develop a lightweight web dashboard hosted on the ESP32-S3 to allow remote control and status monitoring via bluetooth.</a:t>
            </a:r>
            <a:endParaRPr sz="3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6" name="Google Shape;76;p13"/>
          <p:cNvSpPr/>
          <p:nvPr/>
        </p:nvSpPr>
        <p:spPr>
          <a:xfrm>
            <a:off x="764050" y="31014775"/>
            <a:ext cx="13875900" cy="1417500"/>
          </a:xfrm>
          <a:prstGeom prst="roundRect">
            <a:avLst>
              <a:gd fmla="val 12374" name="adj"/>
            </a:avLst>
          </a:prstGeom>
          <a:solidFill>
            <a:schemeClr val="lt1"/>
          </a:solidFill>
          <a:ln cap="flat" cmpd="sng" w="7620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3075" lIns="93075" spcFirstLastPara="1" rIns="93075" wrap="square" tIns="93075">
            <a:noAutofit/>
          </a:bodyPr>
          <a:lstStyle/>
          <a:p>
            <a:pPr indent="0" lvl="0" marL="4699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" sz="3200">
                <a:solidFill>
                  <a:srgbClr val="34457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This project was funded by the State University of New York (SUNY) and the Stony Brook SUNY SOAR Summer Research Program.</a:t>
            </a:r>
            <a:endParaRPr sz="3200">
              <a:solidFill>
                <a:srgbClr val="34457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77" name="Google Shape;77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593209" y="1396102"/>
            <a:ext cx="5145600" cy="1695585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3"/>
          <p:cNvSpPr txBox="1"/>
          <p:nvPr/>
        </p:nvSpPr>
        <p:spPr>
          <a:xfrm>
            <a:off x="30099000" y="24461925"/>
            <a:ext cx="6515100" cy="40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3075" lIns="93075" spcFirstLastPara="1" rIns="93075" wrap="square" tIns="930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Wi-Fi-Based ROS 2 Communication: </a:t>
            </a:r>
            <a:endParaRPr b="1" sz="3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Transition from USB to wireless communication between the ESP32-S3 and the ROS 2 host, enabling untethered operation via micro-ROS over Wi-Fi.</a:t>
            </a:r>
            <a:endParaRPr sz="3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79" name="Google Shape;79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52725" y="1523533"/>
            <a:ext cx="4313140" cy="1870201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  <p:pic>
        <p:nvPicPr>
          <p:cNvPr id="80" name="Google Shape;80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189125" y="18150575"/>
            <a:ext cx="6667525" cy="8300426"/>
          </a:xfrm>
          <a:prstGeom prst="rect">
            <a:avLst/>
          </a:prstGeom>
          <a:noFill/>
          <a:ln cap="flat" cmpd="sng" w="76200">
            <a:solidFill>
              <a:srgbClr val="EA9999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81" name="Google Shape;81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89125" y="14980575"/>
            <a:ext cx="4240324" cy="3286725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pic>
        <p:nvPicPr>
          <p:cNvPr id="82" name="Google Shape;82;p13"/>
          <p:cNvPicPr preferRelativeResize="0"/>
          <p:nvPr/>
        </p:nvPicPr>
        <p:blipFill rotWithShape="1">
          <a:blip r:embed="rId7">
            <a:alphaModFix/>
          </a:blip>
          <a:srcRect b="3753" l="0" r="0" t="0"/>
          <a:stretch/>
        </p:blipFill>
        <p:spPr>
          <a:xfrm>
            <a:off x="36534150" y="24242187"/>
            <a:ext cx="6153205" cy="3554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  <p:pic>
        <p:nvPicPr>
          <p:cNvPr id="83" name="Google Shape;83;p13" title="IMG_1716.JP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5463375" y="5687325"/>
            <a:ext cx="5145001" cy="6859971"/>
          </a:xfrm>
          <a:prstGeom prst="rect">
            <a:avLst/>
          </a:prstGeom>
          <a:noFill/>
          <a:ln cap="flat" cmpd="sng" w="76200">
            <a:solidFill>
              <a:srgbClr val="EA9999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84" name="Google Shape;84;p13" title="Screen Shot 2025-07-25 at 4.41.31 AM.png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427175" y="18531563"/>
            <a:ext cx="5893033" cy="40104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  <p:pic>
        <p:nvPicPr>
          <p:cNvPr id="85" name="Google Shape;85;p13" title="Screen Shot 2025-07-25 at 8.01.57 PM.png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891023" y="14743999"/>
            <a:ext cx="4240324" cy="3423936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3" title="Screenshot 2025-07-25 210822.png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5278063" y="13517938"/>
            <a:ext cx="12306825" cy="3286733"/>
          </a:xfrm>
          <a:prstGeom prst="rect">
            <a:avLst/>
          </a:prstGeom>
          <a:noFill/>
          <a:ln cap="flat" cmpd="sng" w="76200">
            <a:solidFill>
              <a:srgbClr val="EA9999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87" name="Google Shape;87;p13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2652800" y="18150575"/>
            <a:ext cx="6153201" cy="9229801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EA9999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88" name="Google Shape;88;p13" title="Screen Shot 2025-07-25 at 10.25.32 PM.png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22126025" y="5475225"/>
            <a:ext cx="6515100" cy="6400574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EA9999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89" name="Google Shape;89;p13"/>
          <p:cNvSpPr txBox="1"/>
          <p:nvPr/>
        </p:nvSpPr>
        <p:spPr>
          <a:xfrm>
            <a:off x="14817125" y="12634150"/>
            <a:ext cx="66675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Figure 1: Hardware wiring of Lekiwi</a:t>
            </a:r>
            <a:endParaRPr sz="3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0" name="Google Shape;90;p13"/>
          <p:cNvSpPr txBox="1"/>
          <p:nvPr/>
        </p:nvSpPr>
        <p:spPr>
          <a:xfrm>
            <a:off x="21953263" y="12081125"/>
            <a:ext cx="70032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Figure 2: Wiring from the ESP32S3 to </a:t>
            </a:r>
            <a:endParaRPr sz="3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RPLidar A1</a:t>
            </a:r>
            <a:endParaRPr sz="3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1" name="Google Shape;91;p13"/>
          <p:cNvSpPr txBox="1"/>
          <p:nvPr/>
        </p:nvSpPr>
        <p:spPr>
          <a:xfrm>
            <a:off x="16040338" y="16980463"/>
            <a:ext cx="107823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Figure 3: rqt_graph showing </a:t>
            </a:r>
            <a:r>
              <a:rPr lang="en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communication</a:t>
            </a:r>
            <a:r>
              <a:rPr lang="en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between topics</a:t>
            </a:r>
            <a:endParaRPr sz="3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92" name="Google Shape;92;p13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22890675" y="28726275"/>
            <a:ext cx="3592026" cy="3592026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EA9999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93" name="Google Shape;93;p13"/>
          <p:cNvPicPr preferRelativeResize="0"/>
          <p:nvPr/>
        </p:nvPicPr>
        <p:blipFill rotWithShape="1">
          <a:blip r:embed="rId15">
            <a:alphaModFix/>
          </a:blip>
          <a:srcRect b="14405" l="33436" r="3187" t="10054"/>
          <a:stretch/>
        </p:blipFill>
        <p:spPr>
          <a:xfrm>
            <a:off x="15096338" y="27796900"/>
            <a:ext cx="7337946" cy="4556101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EA9999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94" name="Google Shape;94;p13"/>
          <p:cNvSpPr txBox="1"/>
          <p:nvPr/>
        </p:nvSpPr>
        <p:spPr>
          <a:xfrm>
            <a:off x="15166875" y="26451000"/>
            <a:ext cx="66675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Figure 4: complete flow chart of active nodes/topics’</a:t>
            </a:r>
            <a:endParaRPr sz="3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5" name="Google Shape;95;p13"/>
          <p:cNvSpPr txBox="1"/>
          <p:nvPr/>
        </p:nvSpPr>
        <p:spPr>
          <a:xfrm>
            <a:off x="22652750" y="27427250"/>
            <a:ext cx="61533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Figure 5: Flow of data in microROS</a:t>
            </a:r>
            <a:endParaRPr sz="3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96" name="Google Shape;96;p13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10350178" y="6806128"/>
            <a:ext cx="3172305" cy="2111025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rgbClr val="EA9999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97" name="Google Shape;97;p13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10350175" y="9206850"/>
            <a:ext cx="3172300" cy="1776488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rgbClr val="EA9999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98" name="Google Shape;98;p13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39298150" y="14538996"/>
            <a:ext cx="3172301" cy="4758432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  <p:pic>
        <p:nvPicPr>
          <p:cNvPr id="99" name="Google Shape;99;p13"/>
          <p:cNvPicPr preferRelativeResize="0"/>
          <p:nvPr/>
        </p:nvPicPr>
        <p:blipFill rotWithShape="1">
          <a:blip r:embed="rId19">
            <a:alphaModFix/>
          </a:blip>
          <a:srcRect b="12679" l="9779" r="0" t="4771"/>
          <a:stretch/>
        </p:blipFill>
        <p:spPr>
          <a:xfrm>
            <a:off x="7185225" y="26716550"/>
            <a:ext cx="3592026" cy="328672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  <p:sp>
        <p:nvSpPr>
          <p:cNvPr id="100" name="Google Shape;100;p13"/>
          <p:cNvSpPr txBox="1"/>
          <p:nvPr/>
        </p:nvSpPr>
        <p:spPr>
          <a:xfrm>
            <a:off x="4253500" y="27851100"/>
            <a:ext cx="35919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Odometry kinematics of omniwheels</a:t>
            </a:r>
            <a:endParaRPr sz="3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01" name="Google Shape;101;p13"/>
          <p:cNvPicPr preferRelativeResize="0"/>
          <p:nvPr/>
        </p:nvPicPr>
        <p:blipFill rotWithShape="1">
          <a:blip r:embed="rId20">
            <a:alphaModFix/>
          </a:blip>
          <a:srcRect b="13591" l="0" r="0" t="0"/>
          <a:stretch/>
        </p:blipFill>
        <p:spPr>
          <a:xfrm>
            <a:off x="35280575" y="14623185"/>
            <a:ext cx="3591900" cy="46554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3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30731625" y="15153050"/>
            <a:ext cx="3592026" cy="4139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